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7" r:id="rId3"/>
    <p:sldId id="478" r:id="rId4"/>
    <p:sldId id="479" r:id="rId5"/>
    <p:sldId id="480" r:id="rId6"/>
    <p:sldId id="481" r:id="rId7"/>
    <p:sldId id="482" r:id="rId8"/>
    <p:sldId id="483" r:id="rId9"/>
    <p:sldId id="484" r:id="rId10"/>
    <p:sldId id="485" r:id="rId11"/>
    <p:sldId id="486" r:id="rId12"/>
    <p:sldId id="487" r:id="rId13"/>
    <p:sldId id="488" r:id="rId14"/>
    <p:sldId id="489" r:id="rId15"/>
    <p:sldId id="490" r:id="rId16"/>
    <p:sldId id="491" r:id="rId17"/>
    <p:sldId id="492" r:id="rId18"/>
    <p:sldId id="493" r:id="rId19"/>
    <p:sldId id="494" r:id="rId20"/>
    <p:sldId id="495" r:id="rId21"/>
    <p:sldId id="4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 and Them" initials="UaT" lastIdx="1" clrIdx="0">
    <p:extLst>
      <p:ext uri="{19B8F6BF-5375-455C-9EA6-DF929625EA0E}">
        <p15:presenceInfo xmlns:p15="http://schemas.microsoft.com/office/powerpoint/2012/main" userId="48d74574e69806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  <a:srgbClr val="0D6D26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1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14.11.2022.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3bef3a98-00e7-463b-997f-17209296874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76" y="805879"/>
            <a:ext cx="5858088" cy="1246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hr-HR" sz="2800" dirty="0"/>
            </a:br>
            <a:br>
              <a:rPr lang="hr-HR" sz="2800" dirty="0"/>
            </a:br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10</a:t>
            </a:r>
            <a:br>
              <a:rPr lang="en-US" sz="2800" dirty="0"/>
            </a:br>
            <a:br>
              <a:rPr lang="en-US" sz="2800" dirty="0"/>
            </a:br>
            <a:br>
              <a:rPr lang="hr-HR" sz="2800" dirty="0"/>
            </a:br>
            <a:r>
              <a:rPr lang="hr-HR" sz="5300" dirty="0"/>
              <a:t>Are </a:t>
            </a:r>
            <a:r>
              <a:rPr lang="hr-HR" sz="5300" dirty="0" err="1"/>
              <a:t>you</a:t>
            </a:r>
            <a:r>
              <a:rPr lang="hr-HR" sz="5300" dirty="0"/>
              <a:t> a </a:t>
            </a:r>
            <a:r>
              <a:rPr lang="hr-HR" sz="5300" dirty="0" err="1"/>
              <a:t>foodie</a:t>
            </a:r>
            <a:r>
              <a:rPr lang="hr-HR" sz="5300" dirty="0"/>
              <a:t>?</a:t>
            </a:r>
            <a:r>
              <a:rPr lang="hr-HR" dirty="0"/>
              <a:t>	</a:t>
            </a:r>
            <a:br>
              <a:rPr lang="hr-HR" dirty="0"/>
            </a:br>
            <a:r>
              <a:rPr lang="en-US" dirty="0"/>
              <a:t> </a:t>
            </a:r>
            <a:r>
              <a:rPr lang="hr-HR" dirty="0"/>
              <a:t>	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5E68C2-CDCE-4AC0-AC5B-50B20C099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17" y="1187422"/>
            <a:ext cx="9273827" cy="313201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1536E3A-F06B-4F02-9534-3EAE9C868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58" y="4104569"/>
            <a:ext cx="10718279" cy="275343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ABAE9EC-35DD-4C1D-9A23-7FA8A4DED218}"/>
              </a:ext>
            </a:extLst>
          </p:cNvPr>
          <p:cNvSpPr txBox="1"/>
          <p:nvPr/>
        </p:nvSpPr>
        <p:spPr>
          <a:xfrm>
            <a:off x="5847666" y="202522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5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97DDFE9-CFA7-4385-B3AB-8FDBF0CA192A}"/>
              </a:ext>
            </a:extLst>
          </p:cNvPr>
          <p:cNvSpPr txBox="1"/>
          <p:nvPr/>
        </p:nvSpPr>
        <p:spPr>
          <a:xfrm>
            <a:off x="5847666" y="244245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1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844B34C-1E5E-42F7-8005-75B38A6B73AE}"/>
              </a:ext>
            </a:extLst>
          </p:cNvPr>
          <p:cNvSpPr txBox="1"/>
          <p:nvPr/>
        </p:nvSpPr>
        <p:spPr>
          <a:xfrm>
            <a:off x="5847666" y="28626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3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D6DBA17-FD90-4836-8035-9AA4361D1EBB}"/>
              </a:ext>
            </a:extLst>
          </p:cNvPr>
          <p:cNvSpPr txBox="1"/>
          <p:nvPr/>
        </p:nvSpPr>
        <p:spPr>
          <a:xfrm>
            <a:off x="5834018" y="32808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2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24160D28-5BD8-4528-BBA4-F87262EB5D65}"/>
              </a:ext>
            </a:extLst>
          </p:cNvPr>
          <p:cNvSpPr txBox="1"/>
          <p:nvPr/>
        </p:nvSpPr>
        <p:spPr>
          <a:xfrm>
            <a:off x="5834018" y="36926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</a:rPr>
              <a:t>4</a:t>
            </a:r>
            <a:endParaRPr lang="en-GB" i="1" dirty="0">
              <a:solidFill>
                <a:srgbClr val="7030A0"/>
              </a:solidFill>
            </a:endParaRPr>
          </a:p>
        </p:txBody>
      </p:sp>
      <p:pic>
        <p:nvPicPr>
          <p:cNvPr id="4" name="17-track_17_-_a_birthday_party_part_2">
            <a:hlinkClick r:id="" action="ppaction://media"/>
            <a:extLst>
              <a:ext uri="{FF2B5EF4-FFF2-40B4-BE49-F238E27FC236}">
                <a16:creationId xmlns:a16="http://schemas.microsoft.com/office/drawing/2014/main" id="{89D9DF1B-2953-592C-3D11-0F16F8F9A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197" y="368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F0B972A-6E18-4AB7-B2A9-BD77685DC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2341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32F004F-12FE-4886-B170-167F1C413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2514"/>
            <a:ext cx="11622122" cy="268642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95E9E2E-91C9-4F4E-88EE-8D3125DF28C2}"/>
              </a:ext>
            </a:extLst>
          </p:cNvPr>
          <p:cNvSpPr txBox="1"/>
          <p:nvPr/>
        </p:nvSpPr>
        <p:spPr>
          <a:xfrm>
            <a:off x="4223583" y="405524"/>
            <a:ext cx="346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T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8D26CFA-169B-4F16-8689-92ABD51D0DB2}"/>
              </a:ext>
            </a:extLst>
          </p:cNvPr>
          <p:cNvSpPr txBox="1"/>
          <p:nvPr/>
        </p:nvSpPr>
        <p:spPr>
          <a:xfrm>
            <a:off x="2940693" y="884319"/>
            <a:ext cx="346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F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024CC93-4FBB-462B-9B53-008F54AE9891}"/>
              </a:ext>
            </a:extLst>
          </p:cNvPr>
          <p:cNvSpPr txBox="1"/>
          <p:nvPr/>
        </p:nvSpPr>
        <p:spPr>
          <a:xfrm>
            <a:off x="2940693" y="1349466"/>
            <a:ext cx="346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F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96FF561-284B-49C2-8B40-B6FEAE126386}"/>
              </a:ext>
            </a:extLst>
          </p:cNvPr>
          <p:cNvSpPr txBox="1"/>
          <p:nvPr/>
        </p:nvSpPr>
        <p:spPr>
          <a:xfrm>
            <a:off x="2954341" y="1841909"/>
            <a:ext cx="346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F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2170FD6-480F-432D-BB80-A57E1DA1C8E0}"/>
              </a:ext>
            </a:extLst>
          </p:cNvPr>
          <p:cNvSpPr txBox="1"/>
          <p:nvPr/>
        </p:nvSpPr>
        <p:spPr>
          <a:xfrm>
            <a:off x="3275904" y="2299528"/>
            <a:ext cx="346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F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C452EBA-28A3-44A2-AD67-B07052A1CAE0}"/>
              </a:ext>
            </a:extLst>
          </p:cNvPr>
          <p:cNvSpPr txBox="1"/>
          <p:nvPr/>
        </p:nvSpPr>
        <p:spPr>
          <a:xfrm>
            <a:off x="3262256" y="2767172"/>
            <a:ext cx="346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T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29C9D51-4BA8-489B-8CC1-B823496E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1" y="610603"/>
            <a:ext cx="12192000" cy="1878526"/>
          </a:xfrm>
          <a:prstGeom prst="rect">
            <a:avLst/>
          </a:prstGeom>
        </p:spPr>
      </p:pic>
      <p:pic>
        <p:nvPicPr>
          <p:cNvPr id="4" name="Picture 3" descr="A picture containing indoor, white goods, refrigerator, appliance&#10;&#10;Description automatically generated">
            <a:extLst>
              <a:ext uri="{FF2B5EF4-FFF2-40B4-BE49-F238E27FC236}">
                <a16:creationId xmlns:a16="http://schemas.microsoft.com/office/drawing/2014/main" id="{B816428D-172E-72B9-3EA1-9F005B41D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63" y="2254386"/>
            <a:ext cx="6327149" cy="422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9740953-C981-40AB-A36E-2E05A4B05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" y="364637"/>
            <a:ext cx="4434771" cy="168190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B4C9DB7-3ED1-4848-9D9B-309F610DB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872" y="167104"/>
            <a:ext cx="7703128" cy="340855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EBE1C82-8CF4-41A1-A09E-B0D09B3F4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405" y="3460868"/>
            <a:ext cx="1903023" cy="3397132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D64D777-CBBE-4E62-825B-CDC0E35CB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0868"/>
            <a:ext cx="1953091" cy="3397132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5465F6A7-6281-49F5-9522-27B22FD06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428" y="3397132"/>
            <a:ext cx="1925730" cy="339713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85A1248-4D28-4458-99A1-D246565814D6}"/>
              </a:ext>
            </a:extLst>
          </p:cNvPr>
          <p:cNvSpPr txBox="1"/>
          <p:nvPr/>
        </p:nvSpPr>
        <p:spPr>
          <a:xfrm>
            <a:off x="6509982" y="4476466"/>
            <a:ext cx="539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/>
              <a:t>Workbook</a:t>
            </a:r>
            <a:r>
              <a:rPr lang="hr-HR" sz="2400" b="1" dirty="0"/>
              <a:t>,  p. 46</a:t>
            </a:r>
            <a:r>
              <a:rPr lang="hr-HR" dirty="0"/>
              <a:t> </a:t>
            </a:r>
            <a:endParaRPr lang="en-GB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21E9ED4-FD01-41C1-83F9-313C48B5EF23}"/>
              </a:ext>
            </a:extLst>
          </p:cNvPr>
          <p:cNvSpPr txBox="1"/>
          <p:nvPr/>
        </p:nvSpPr>
        <p:spPr>
          <a:xfrm>
            <a:off x="4741463" y="1534644"/>
            <a:ext cx="16104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7030A0"/>
                </a:solidFill>
              </a:rPr>
              <a:t>pepper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lettuce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onion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cabbage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spinach</a:t>
            </a:r>
            <a:endParaRPr lang="en-GB" sz="2200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A335E70-34E6-4EF4-A50A-9CFD8BC80FED}"/>
              </a:ext>
            </a:extLst>
          </p:cNvPr>
          <p:cNvSpPr txBox="1"/>
          <p:nvPr/>
        </p:nvSpPr>
        <p:spPr>
          <a:xfrm>
            <a:off x="6643565" y="1534644"/>
            <a:ext cx="14768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7030A0"/>
                </a:solidFill>
              </a:rPr>
              <a:t>yoghurt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butter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cheese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ice</a:t>
            </a:r>
            <a:r>
              <a:rPr lang="hr-HR" sz="2200" dirty="0">
                <a:solidFill>
                  <a:srgbClr val="7030A0"/>
                </a:solidFill>
              </a:rPr>
              <a:t> </a:t>
            </a:r>
            <a:r>
              <a:rPr lang="hr-HR" sz="2200" dirty="0" err="1">
                <a:solidFill>
                  <a:srgbClr val="7030A0"/>
                </a:solidFill>
              </a:rPr>
              <a:t>cream</a:t>
            </a:r>
            <a:endParaRPr lang="en-GB" sz="2200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D699968-C716-428A-B70C-7F70C84B045F}"/>
              </a:ext>
            </a:extLst>
          </p:cNvPr>
          <p:cNvSpPr txBox="1"/>
          <p:nvPr/>
        </p:nvSpPr>
        <p:spPr>
          <a:xfrm>
            <a:off x="8506432" y="1790555"/>
            <a:ext cx="16104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7030A0"/>
                </a:solidFill>
              </a:rPr>
              <a:t>pear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pineapple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peach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watermelon</a:t>
            </a:r>
            <a:endParaRPr lang="hr-HR" sz="2200" dirty="0">
              <a:solidFill>
                <a:srgbClr val="7030A0"/>
              </a:solidFill>
            </a:endParaRPr>
          </a:p>
          <a:p>
            <a:endParaRPr lang="hr-HR" sz="2200" dirty="0">
              <a:solidFill>
                <a:srgbClr val="7030A0"/>
              </a:solidFill>
            </a:endParaRPr>
          </a:p>
          <a:p>
            <a:endParaRPr lang="en-GB" sz="2200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1E73300-0FCB-48CC-B1DB-A3A275219AEE}"/>
              </a:ext>
            </a:extLst>
          </p:cNvPr>
          <p:cNvSpPr txBox="1"/>
          <p:nvPr/>
        </p:nvSpPr>
        <p:spPr>
          <a:xfrm>
            <a:off x="10365814" y="1512965"/>
            <a:ext cx="1610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7030A0"/>
                </a:solidFill>
              </a:rPr>
              <a:t>doughnut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pancakes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>
                <a:solidFill>
                  <a:srgbClr val="7030A0"/>
                </a:solidFill>
              </a:rPr>
              <a:t>cake</a:t>
            </a:r>
          </a:p>
          <a:p>
            <a:r>
              <a:rPr lang="hr-HR" sz="2200" dirty="0" err="1">
                <a:solidFill>
                  <a:srgbClr val="7030A0"/>
                </a:solidFill>
              </a:rPr>
              <a:t>chocolate</a:t>
            </a:r>
            <a:endParaRPr lang="en-GB" sz="2200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EE9DBEB-29E0-4C8A-89B4-CF55B7CC2E94}"/>
              </a:ext>
            </a:extLst>
          </p:cNvPr>
          <p:cNvSpPr txBox="1"/>
          <p:nvPr/>
        </p:nvSpPr>
        <p:spPr>
          <a:xfrm>
            <a:off x="291152" y="4826029"/>
            <a:ext cx="1610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rgbClr val="7030A0"/>
                </a:solidFill>
              </a:rPr>
              <a:t>water</a:t>
            </a:r>
          </a:p>
          <a:p>
            <a:r>
              <a:rPr lang="hr-HR" sz="2200" dirty="0" err="1">
                <a:solidFill>
                  <a:srgbClr val="7030A0"/>
                </a:solidFill>
              </a:rPr>
              <a:t>coffee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tea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cocoa</a:t>
            </a:r>
            <a:endParaRPr lang="hr-HR" sz="2200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9AC43BC-F067-4C88-B5DA-5632271B3614}"/>
              </a:ext>
            </a:extLst>
          </p:cNvPr>
          <p:cNvSpPr txBox="1"/>
          <p:nvPr/>
        </p:nvSpPr>
        <p:spPr>
          <a:xfrm>
            <a:off x="2182527" y="4784811"/>
            <a:ext cx="16104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7030A0"/>
                </a:solidFill>
              </a:rPr>
              <a:t>saussage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>
                <a:solidFill>
                  <a:srgbClr val="7030A0"/>
                </a:solidFill>
              </a:rPr>
              <a:t>kebab</a:t>
            </a:r>
          </a:p>
          <a:p>
            <a:r>
              <a:rPr lang="hr-HR" sz="2200" dirty="0" err="1">
                <a:solidFill>
                  <a:srgbClr val="7030A0"/>
                </a:solidFill>
              </a:rPr>
              <a:t>chicken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 err="1">
                <a:solidFill>
                  <a:srgbClr val="7030A0"/>
                </a:solidFill>
              </a:rPr>
              <a:t>bacon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>
                <a:solidFill>
                  <a:srgbClr val="7030A0"/>
                </a:solidFill>
              </a:rPr>
              <a:t>ham</a:t>
            </a:r>
            <a:endParaRPr lang="en-GB" sz="2200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5CFBFFE-7CCF-4190-B3FF-FF44B924E983}"/>
              </a:ext>
            </a:extLst>
          </p:cNvPr>
          <p:cNvSpPr txBox="1"/>
          <p:nvPr/>
        </p:nvSpPr>
        <p:spPr>
          <a:xfrm>
            <a:off x="4239330" y="4759009"/>
            <a:ext cx="16104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rgbClr val="7030A0"/>
                </a:solidFill>
              </a:rPr>
              <a:t>chips</a:t>
            </a:r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>
                <a:solidFill>
                  <a:srgbClr val="7030A0"/>
                </a:solidFill>
              </a:rPr>
              <a:t>pizza</a:t>
            </a:r>
          </a:p>
          <a:p>
            <a:r>
              <a:rPr lang="hr-HR" sz="2200" dirty="0">
                <a:solidFill>
                  <a:srgbClr val="7030A0"/>
                </a:solidFill>
              </a:rPr>
              <a:t>hamburger</a:t>
            </a:r>
          </a:p>
          <a:p>
            <a:endParaRPr lang="hr-HR" sz="2200" dirty="0">
              <a:solidFill>
                <a:srgbClr val="7030A0"/>
              </a:solidFill>
            </a:endParaRPr>
          </a:p>
          <a:p>
            <a:r>
              <a:rPr lang="hr-HR" sz="2200" dirty="0">
                <a:solidFill>
                  <a:srgbClr val="7030A0"/>
                </a:solidFill>
              </a:rPr>
              <a:t> </a:t>
            </a:r>
            <a:endParaRPr lang="en-GB" sz="2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96DE880-46AF-4663-8236-0BCA25F06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14" y="0"/>
            <a:ext cx="10486572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4902C8A-E048-4F94-BA98-75FD9F78BBDD}"/>
              </a:ext>
            </a:extLst>
          </p:cNvPr>
          <p:cNvSpPr txBox="1"/>
          <p:nvPr/>
        </p:nvSpPr>
        <p:spPr>
          <a:xfrm>
            <a:off x="1528550" y="1583142"/>
            <a:ext cx="456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</a:rPr>
              <a:t>Fruit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and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vegetables</a:t>
            </a:r>
            <a:r>
              <a:rPr lang="hr-HR" sz="2400" dirty="0">
                <a:solidFill>
                  <a:srgbClr val="7030A0"/>
                </a:solidFill>
              </a:rPr>
              <a:t>, </a:t>
            </a:r>
            <a:r>
              <a:rPr lang="hr-HR" sz="2400" dirty="0" err="1">
                <a:solidFill>
                  <a:srgbClr val="7030A0"/>
                </a:solidFill>
              </a:rPr>
              <a:t>and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dairy</a:t>
            </a:r>
            <a:r>
              <a:rPr lang="hr-HR" sz="2400" dirty="0">
                <a:solidFill>
                  <a:srgbClr val="7030A0"/>
                </a:solidFill>
              </a:rPr>
              <a:t>.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1454FB6-8260-49C8-B2E7-B5CA68D53034}"/>
              </a:ext>
            </a:extLst>
          </p:cNvPr>
          <p:cNvSpPr txBox="1"/>
          <p:nvPr/>
        </p:nvSpPr>
        <p:spPr>
          <a:xfrm>
            <a:off x="1528550" y="2772772"/>
            <a:ext cx="456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</a:rPr>
              <a:t>Sweets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and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fast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food</a:t>
            </a:r>
            <a:r>
              <a:rPr lang="hr-HR" sz="2400" dirty="0">
                <a:solidFill>
                  <a:srgbClr val="7030A0"/>
                </a:solidFill>
              </a:rPr>
              <a:t>.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6EFA4E4-853B-49CE-B6F2-ACF2006D976F}"/>
              </a:ext>
            </a:extLst>
          </p:cNvPr>
          <p:cNvSpPr txBox="1"/>
          <p:nvPr/>
        </p:nvSpPr>
        <p:spPr>
          <a:xfrm>
            <a:off x="1528549" y="5098617"/>
            <a:ext cx="837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</a:rPr>
              <a:t>Fruit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and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vegetables</a:t>
            </a:r>
            <a:r>
              <a:rPr lang="hr-HR" sz="2400" dirty="0">
                <a:solidFill>
                  <a:srgbClr val="7030A0"/>
                </a:solidFill>
              </a:rPr>
              <a:t>, </a:t>
            </a:r>
            <a:r>
              <a:rPr lang="hr-HR" sz="2400" dirty="0" err="1">
                <a:solidFill>
                  <a:srgbClr val="7030A0"/>
                </a:solidFill>
              </a:rPr>
              <a:t>and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dairy</a:t>
            </a:r>
            <a:r>
              <a:rPr lang="hr-HR" sz="2400" dirty="0">
                <a:solidFill>
                  <a:srgbClr val="7030A0"/>
                </a:solidFill>
              </a:rPr>
              <a:t>. </a:t>
            </a:r>
            <a:r>
              <a:rPr lang="hr-HR" sz="2400" dirty="0" err="1">
                <a:solidFill>
                  <a:srgbClr val="7030A0"/>
                </a:solidFill>
              </a:rPr>
              <a:t>They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don’t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eat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meat</a:t>
            </a:r>
            <a:r>
              <a:rPr lang="hr-HR" sz="2400" dirty="0">
                <a:solidFill>
                  <a:srgbClr val="7030A0"/>
                </a:solidFill>
              </a:rPr>
              <a:t>. 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9D5E7C5-79D0-4FFF-9F5F-81D3043CB48A}"/>
              </a:ext>
            </a:extLst>
          </p:cNvPr>
          <p:cNvSpPr txBox="1"/>
          <p:nvPr/>
        </p:nvSpPr>
        <p:spPr>
          <a:xfrm>
            <a:off x="1528548" y="6260951"/>
            <a:ext cx="8652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</a:rPr>
              <a:t>Only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fruit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and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vegetables</a:t>
            </a:r>
            <a:r>
              <a:rPr lang="hr-HR" sz="2400" dirty="0">
                <a:solidFill>
                  <a:srgbClr val="7030A0"/>
                </a:solidFill>
              </a:rPr>
              <a:t>. </a:t>
            </a:r>
            <a:r>
              <a:rPr lang="hr-HR" sz="2400" dirty="0" err="1">
                <a:solidFill>
                  <a:srgbClr val="7030A0"/>
                </a:solidFill>
              </a:rPr>
              <a:t>They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don’t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eat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dairy</a:t>
            </a:r>
            <a:r>
              <a:rPr lang="hr-HR" sz="2400" dirty="0">
                <a:solidFill>
                  <a:srgbClr val="7030A0"/>
                </a:solidFill>
              </a:rPr>
              <a:t>, </a:t>
            </a:r>
            <a:r>
              <a:rPr lang="hr-HR" sz="2400" dirty="0" err="1">
                <a:solidFill>
                  <a:srgbClr val="7030A0"/>
                </a:solidFill>
              </a:rPr>
              <a:t>eggs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and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meat</a:t>
            </a:r>
            <a:r>
              <a:rPr lang="hr-HR" sz="2400" dirty="0">
                <a:solidFill>
                  <a:srgbClr val="7030A0"/>
                </a:solidFill>
              </a:rPr>
              <a:t>.</a:t>
            </a:r>
            <a:endParaRPr lang="en-GB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DB757CC-2391-41AC-8968-BF6C09E4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4" y="136369"/>
            <a:ext cx="10138593" cy="658526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1BA4304-BA96-4A31-8D7A-E400679D8AD8}"/>
              </a:ext>
            </a:extLst>
          </p:cNvPr>
          <p:cNvSpPr txBox="1"/>
          <p:nvPr/>
        </p:nvSpPr>
        <p:spPr>
          <a:xfrm>
            <a:off x="1323833" y="2671393"/>
            <a:ext cx="29342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friends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dollars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hamburgers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pages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chairs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apples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cucumbers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CDs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spoons</a:t>
            </a:r>
            <a:r>
              <a:rPr lang="hr-HR" sz="2800" i="1" dirty="0">
                <a:solidFill>
                  <a:srgbClr val="7030A0"/>
                </a:solidFill>
              </a:rPr>
              <a:t> </a:t>
            </a:r>
            <a:endParaRPr lang="en-GB" sz="2800" i="1" dirty="0">
              <a:solidFill>
                <a:srgbClr val="7030A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24EB904-7E35-4CCB-85E7-90D70CD57FA5}"/>
              </a:ext>
            </a:extLst>
          </p:cNvPr>
          <p:cNvSpPr txBox="1"/>
          <p:nvPr/>
        </p:nvSpPr>
        <p:spPr>
          <a:xfrm>
            <a:off x="6362132" y="2226858"/>
            <a:ext cx="29342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ice</a:t>
            </a:r>
            <a:r>
              <a:rPr lang="hr-HR" sz="2800" i="1" dirty="0">
                <a:solidFill>
                  <a:srgbClr val="7030A0"/>
                </a:solidFill>
              </a:rPr>
              <a:t> </a:t>
            </a:r>
            <a:r>
              <a:rPr lang="hr-HR" sz="2800" i="1" dirty="0" err="1">
                <a:solidFill>
                  <a:srgbClr val="7030A0"/>
                </a:solidFill>
              </a:rPr>
              <a:t>cream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money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>
                <a:solidFill>
                  <a:srgbClr val="7030A0"/>
                </a:solidFill>
              </a:rPr>
              <a:t>water</a:t>
            </a:r>
          </a:p>
          <a:p>
            <a:r>
              <a:rPr lang="hr-HR" sz="2800" i="1" dirty="0" err="1">
                <a:solidFill>
                  <a:srgbClr val="7030A0"/>
                </a:solidFill>
              </a:rPr>
              <a:t>bread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>
                <a:solidFill>
                  <a:srgbClr val="7030A0"/>
                </a:solidFill>
              </a:rPr>
              <a:t>time</a:t>
            </a:r>
          </a:p>
          <a:p>
            <a:r>
              <a:rPr lang="hr-HR" sz="2800" i="1" dirty="0" err="1">
                <a:solidFill>
                  <a:srgbClr val="7030A0"/>
                </a:solidFill>
              </a:rPr>
              <a:t>coffee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sugar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jam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cheese</a:t>
            </a:r>
            <a:endParaRPr lang="hr-HR" sz="2800" i="1" dirty="0">
              <a:solidFill>
                <a:srgbClr val="7030A0"/>
              </a:solidFill>
            </a:endParaRPr>
          </a:p>
          <a:p>
            <a:r>
              <a:rPr lang="hr-HR" sz="2800" i="1" dirty="0" err="1">
                <a:solidFill>
                  <a:srgbClr val="7030A0"/>
                </a:solidFill>
              </a:rPr>
              <a:t>Coke</a:t>
            </a:r>
            <a:endParaRPr lang="en-GB" sz="2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182234-EB59-42BC-A738-384C31FC2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274"/>
            <a:ext cx="12192000" cy="564745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64BA016-79C2-4D9F-B879-0648B2D8F027}"/>
              </a:ext>
            </a:extLst>
          </p:cNvPr>
          <p:cNvSpPr txBox="1"/>
          <p:nvPr/>
        </p:nvSpPr>
        <p:spPr>
          <a:xfrm>
            <a:off x="1869743" y="1760562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many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5DB388E-6FDD-4740-BB67-28F37531DBE0}"/>
              </a:ext>
            </a:extLst>
          </p:cNvPr>
          <p:cNvSpPr txBox="1"/>
          <p:nvPr/>
        </p:nvSpPr>
        <p:spPr>
          <a:xfrm>
            <a:off x="1869743" y="222222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much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28864F4-1196-408A-B616-5FA0675E6CFC}"/>
              </a:ext>
            </a:extLst>
          </p:cNvPr>
          <p:cNvSpPr txBox="1"/>
          <p:nvPr/>
        </p:nvSpPr>
        <p:spPr>
          <a:xfrm>
            <a:off x="1869743" y="2683892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many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5592FA1-DCFA-4FF5-92A2-0D1C789A1951}"/>
              </a:ext>
            </a:extLst>
          </p:cNvPr>
          <p:cNvSpPr txBox="1"/>
          <p:nvPr/>
        </p:nvSpPr>
        <p:spPr>
          <a:xfrm>
            <a:off x="1869743" y="314555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many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6F5960E-2205-4945-81FD-4412920E567E}"/>
              </a:ext>
            </a:extLst>
          </p:cNvPr>
          <p:cNvSpPr txBox="1"/>
          <p:nvPr/>
        </p:nvSpPr>
        <p:spPr>
          <a:xfrm>
            <a:off x="1869743" y="3585922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much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9363C24-167D-410D-8088-0C2BE590C29F}"/>
              </a:ext>
            </a:extLst>
          </p:cNvPr>
          <p:cNvSpPr txBox="1"/>
          <p:nvPr/>
        </p:nvSpPr>
        <p:spPr>
          <a:xfrm>
            <a:off x="1869743" y="4037765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much</a:t>
            </a:r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E08786D-B3F9-4822-8C12-0E3F921AB435}"/>
              </a:ext>
            </a:extLst>
          </p:cNvPr>
          <p:cNvSpPr txBox="1"/>
          <p:nvPr/>
        </p:nvSpPr>
        <p:spPr>
          <a:xfrm>
            <a:off x="1869743" y="4468853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</a:rPr>
              <a:t>many</a:t>
            </a:r>
            <a:endParaRPr lang="en-GB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B5F2C43-4B56-428A-886D-23F4859A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6" y="861654"/>
            <a:ext cx="12050807" cy="513469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ED09085-B4DD-422D-84C7-28B818082ABC}"/>
              </a:ext>
            </a:extLst>
          </p:cNvPr>
          <p:cNvSpPr txBox="1"/>
          <p:nvPr/>
        </p:nvSpPr>
        <p:spPr>
          <a:xfrm>
            <a:off x="4012441" y="1869744"/>
            <a:ext cx="1460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any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9E24A84-1031-4EF3-9EFC-B48651493852}"/>
              </a:ext>
            </a:extLst>
          </p:cNvPr>
          <p:cNvSpPr txBox="1"/>
          <p:nvPr/>
        </p:nvSpPr>
        <p:spPr>
          <a:xfrm>
            <a:off x="9542058" y="1869744"/>
            <a:ext cx="1460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some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1FF8CF8-9EAA-4016-89AC-760678F26853}"/>
              </a:ext>
            </a:extLst>
          </p:cNvPr>
          <p:cNvSpPr txBox="1"/>
          <p:nvPr/>
        </p:nvSpPr>
        <p:spPr>
          <a:xfrm>
            <a:off x="6777249" y="2362187"/>
            <a:ext cx="1460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any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B050E03-1C4B-4A90-8ADB-A8CF2F7F75CA}"/>
              </a:ext>
            </a:extLst>
          </p:cNvPr>
          <p:cNvSpPr txBox="1"/>
          <p:nvPr/>
        </p:nvSpPr>
        <p:spPr>
          <a:xfrm>
            <a:off x="5365844" y="3429000"/>
            <a:ext cx="1460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any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C17450A-7B27-4849-9CF8-605541D372FD}"/>
              </a:ext>
            </a:extLst>
          </p:cNvPr>
          <p:cNvSpPr txBox="1"/>
          <p:nvPr/>
        </p:nvSpPr>
        <p:spPr>
          <a:xfrm>
            <a:off x="1462585" y="3864592"/>
            <a:ext cx="1460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some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4E09936-3E22-474F-8B05-5825C8B89BB9}"/>
              </a:ext>
            </a:extLst>
          </p:cNvPr>
          <p:cNvSpPr txBox="1"/>
          <p:nvPr/>
        </p:nvSpPr>
        <p:spPr>
          <a:xfrm>
            <a:off x="3905534" y="4397979"/>
            <a:ext cx="1460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some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1B093D3-75BC-473E-AE97-32D1314726E7}"/>
              </a:ext>
            </a:extLst>
          </p:cNvPr>
          <p:cNvSpPr txBox="1"/>
          <p:nvPr/>
        </p:nvSpPr>
        <p:spPr>
          <a:xfrm>
            <a:off x="2552131" y="4950940"/>
            <a:ext cx="1460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any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897BA08-22A2-48EB-BED8-399EDDD8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1" y="0"/>
            <a:ext cx="5818909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247D9F8-4F6B-4507-B3DC-C31C49604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497782" cy="685799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BB40E6D-3D81-4923-A0C0-5EDE225CA670}"/>
              </a:ext>
            </a:extLst>
          </p:cNvPr>
          <p:cNvSpPr txBox="1"/>
          <p:nvPr/>
        </p:nvSpPr>
        <p:spPr>
          <a:xfrm>
            <a:off x="4804011" y="600504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6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EABFCF0-9C77-4989-AE98-9CB6EDF1BCCC}"/>
              </a:ext>
            </a:extLst>
          </p:cNvPr>
          <p:cNvSpPr txBox="1"/>
          <p:nvPr/>
        </p:nvSpPr>
        <p:spPr>
          <a:xfrm>
            <a:off x="4837923" y="1201008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7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FF29D38-73FE-4B51-AE07-F60EB53150B0}"/>
              </a:ext>
            </a:extLst>
          </p:cNvPr>
          <p:cNvSpPr txBox="1"/>
          <p:nvPr/>
        </p:nvSpPr>
        <p:spPr>
          <a:xfrm>
            <a:off x="4804011" y="1801512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10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43D0705-4706-4D3F-9B97-157FADE46DAC}"/>
              </a:ext>
            </a:extLst>
          </p:cNvPr>
          <p:cNvSpPr txBox="1"/>
          <p:nvPr/>
        </p:nvSpPr>
        <p:spPr>
          <a:xfrm>
            <a:off x="4804011" y="2470256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8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8E27114-AC81-4353-8938-3439E20B4FCB}"/>
              </a:ext>
            </a:extLst>
          </p:cNvPr>
          <p:cNvSpPr txBox="1"/>
          <p:nvPr/>
        </p:nvSpPr>
        <p:spPr>
          <a:xfrm>
            <a:off x="4810835" y="3084408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9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7498A2C-35E2-49BB-B746-80E78B039A8A}"/>
              </a:ext>
            </a:extLst>
          </p:cNvPr>
          <p:cNvSpPr txBox="1"/>
          <p:nvPr/>
        </p:nvSpPr>
        <p:spPr>
          <a:xfrm>
            <a:off x="4804011" y="3698575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4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3F240B1-B452-4234-BD21-93E635E4F5D0}"/>
              </a:ext>
            </a:extLst>
          </p:cNvPr>
          <p:cNvSpPr txBox="1"/>
          <p:nvPr/>
        </p:nvSpPr>
        <p:spPr>
          <a:xfrm>
            <a:off x="4810835" y="4312740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5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ADAB1B5-4AD9-46FC-8B54-667176694455}"/>
              </a:ext>
            </a:extLst>
          </p:cNvPr>
          <p:cNvSpPr txBox="1"/>
          <p:nvPr/>
        </p:nvSpPr>
        <p:spPr>
          <a:xfrm>
            <a:off x="4804011" y="4926894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2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8EA15BC-A24B-4836-8BC4-C3B0BA6EA0F5}"/>
              </a:ext>
            </a:extLst>
          </p:cNvPr>
          <p:cNvSpPr txBox="1"/>
          <p:nvPr/>
        </p:nvSpPr>
        <p:spPr>
          <a:xfrm>
            <a:off x="4854879" y="5529689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3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1D19BDA-91CE-4188-9689-5B978307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76"/>
            <a:ext cx="12192000" cy="668004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CEEC0EC-03CA-4599-9660-E6C73ADF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907" y="1700851"/>
            <a:ext cx="580884" cy="38725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688BD5E-B3CD-4C27-A89F-C9AE8CD45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72" y="2194445"/>
            <a:ext cx="580884" cy="3872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E43FBB-0C49-4027-B4B0-AD2C198A5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68" y="2685764"/>
            <a:ext cx="580884" cy="38725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1E98FFB-21AD-49A3-A0EA-4ABC60295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228" y="3235372"/>
            <a:ext cx="580884" cy="3872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9CBD72B-E97C-4832-AFDB-DA0D6582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344" y="4236926"/>
            <a:ext cx="580884" cy="38725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E6C0A4F-64D0-4692-9962-4C2A49A75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26" y="5282552"/>
            <a:ext cx="580884" cy="3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033D80-E372-4B93-A9F9-026C17119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11"/>
            <a:ext cx="12192000" cy="396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D76DA8C-BB73-483A-B10D-06429BCB1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266" y="258149"/>
            <a:ext cx="8077200" cy="392187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507073C-13F9-4F6E-862B-0548A8A78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9" y="4530437"/>
            <a:ext cx="4910539" cy="206941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4F6E02A-8ED9-4710-B4C5-172B539F78EE}"/>
              </a:ext>
            </a:extLst>
          </p:cNvPr>
          <p:cNvSpPr txBox="1"/>
          <p:nvPr/>
        </p:nvSpPr>
        <p:spPr>
          <a:xfrm>
            <a:off x="4230805" y="655096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2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357B152-4AF6-4B99-A9A3-1ADD954BAEC9}"/>
              </a:ext>
            </a:extLst>
          </p:cNvPr>
          <p:cNvSpPr txBox="1"/>
          <p:nvPr/>
        </p:nvSpPr>
        <p:spPr>
          <a:xfrm>
            <a:off x="4176213" y="2144043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3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1576C52-946B-4824-977A-902052C515FB}"/>
              </a:ext>
            </a:extLst>
          </p:cNvPr>
          <p:cNvSpPr txBox="1"/>
          <p:nvPr/>
        </p:nvSpPr>
        <p:spPr>
          <a:xfrm>
            <a:off x="4176213" y="3611470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4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639E996-E07C-4B03-A454-2F7B9346B5FD}"/>
              </a:ext>
            </a:extLst>
          </p:cNvPr>
          <p:cNvSpPr txBox="1"/>
          <p:nvPr/>
        </p:nvSpPr>
        <p:spPr>
          <a:xfrm>
            <a:off x="4135270" y="1387159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5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5CE2254-563E-4E3D-B84F-38FD834DA6D7}"/>
              </a:ext>
            </a:extLst>
          </p:cNvPr>
          <p:cNvSpPr txBox="1"/>
          <p:nvPr/>
        </p:nvSpPr>
        <p:spPr>
          <a:xfrm>
            <a:off x="4148918" y="2876106"/>
            <a:ext cx="750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6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hr-HR" sz="2000" b="1" dirty="0">
                <a:solidFill>
                  <a:prstClr val="black"/>
                </a:solidFill>
              </a:rPr>
              <a:t>PLAY AND LEARN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dirty="0"/>
          </a:p>
          <a:p>
            <a:pPr marL="0" lvl="0" indent="0" algn="ctr">
              <a:buNone/>
              <a:defRPr/>
            </a:pPr>
            <a:r>
              <a:rPr lang="en-US" sz="2000" dirty="0">
                <a:hlinkClick r:id="rId4"/>
              </a:rPr>
              <a:t>Lesson 10 Are you a foodie | Way to go 3 (e-sfera.hr)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BE4608F-AC33-43F7-8F74-20D730323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869"/>
            <a:ext cx="12192000" cy="510974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F6B854E-4B80-4774-B38E-D7B17F19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627" y="5188420"/>
            <a:ext cx="3391373" cy="152421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542C145-9024-4D51-B126-BF48F33B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9" y="5293209"/>
            <a:ext cx="8554644" cy="131463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C16B6DB-1835-4F34-9430-6AD7F5675716}"/>
              </a:ext>
            </a:extLst>
          </p:cNvPr>
          <p:cNvSpPr txBox="1"/>
          <p:nvPr/>
        </p:nvSpPr>
        <p:spPr>
          <a:xfrm>
            <a:off x="3276399" y="912253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H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48CB17E-05BB-4899-BD22-38AF2B63D660}"/>
              </a:ext>
            </a:extLst>
          </p:cNvPr>
          <p:cNvSpPr txBox="1"/>
          <p:nvPr/>
        </p:nvSpPr>
        <p:spPr>
          <a:xfrm>
            <a:off x="220322" y="912253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H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397C9A7-F22A-4017-B0AF-781C4C132E81}"/>
              </a:ext>
            </a:extLst>
          </p:cNvPr>
          <p:cNvSpPr txBox="1"/>
          <p:nvPr/>
        </p:nvSpPr>
        <p:spPr>
          <a:xfrm>
            <a:off x="6438230" y="937378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H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F18BA02-1457-4DC5-9E88-051BFCA8CC17}"/>
              </a:ext>
            </a:extLst>
          </p:cNvPr>
          <p:cNvSpPr txBox="1"/>
          <p:nvPr/>
        </p:nvSpPr>
        <p:spPr>
          <a:xfrm>
            <a:off x="9494307" y="912253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U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A11AB40-D4E3-416C-A878-666E0919CA4E}"/>
              </a:ext>
            </a:extLst>
          </p:cNvPr>
          <p:cNvSpPr txBox="1"/>
          <p:nvPr/>
        </p:nvSpPr>
        <p:spPr>
          <a:xfrm>
            <a:off x="220322" y="2981064"/>
            <a:ext cx="490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H 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506D2509-9E62-43AA-B978-E5F06D580AEA}"/>
              </a:ext>
            </a:extLst>
          </p:cNvPr>
          <p:cNvSpPr txBox="1"/>
          <p:nvPr/>
        </p:nvSpPr>
        <p:spPr>
          <a:xfrm>
            <a:off x="3319170" y="2981064"/>
            <a:ext cx="490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H 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1F817D85-FBC5-43E6-8BD7-F4FE7BE3BB14}"/>
              </a:ext>
            </a:extLst>
          </p:cNvPr>
          <p:cNvSpPr txBox="1"/>
          <p:nvPr/>
        </p:nvSpPr>
        <p:spPr>
          <a:xfrm>
            <a:off x="6385508" y="2993626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U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06DC989D-F462-45F2-889C-85BD62725D4C}"/>
              </a:ext>
            </a:extLst>
          </p:cNvPr>
          <p:cNvSpPr txBox="1"/>
          <p:nvPr/>
        </p:nvSpPr>
        <p:spPr>
          <a:xfrm>
            <a:off x="9394888" y="2981064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</a:rPr>
              <a:t>U</a:t>
            </a:r>
            <a:endParaRPr lang="hr-H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7E2264B-83D0-4751-AE71-CFFAB00E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89" y="-1"/>
            <a:ext cx="4042612" cy="322417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06803AE-1103-4139-9812-A1A7587FC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1" y="2861493"/>
            <a:ext cx="6249272" cy="398200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0D057D2-C6B2-4E68-933C-E2EE28ABC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261" y="2763442"/>
            <a:ext cx="5109074" cy="404541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AF0F72C-70DF-44B4-8EE3-F0C3D6FCA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24" y="1094665"/>
            <a:ext cx="5201376" cy="51442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DB31BFB-6058-4669-A69C-13E345069CBB}"/>
              </a:ext>
            </a:extLst>
          </p:cNvPr>
          <p:cNvSpPr txBox="1"/>
          <p:nvPr/>
        </p:nvSpPr>
        <p:spPr>
          <a:xfrm>
            <a:off x="6642691" y="506992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2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A473244-52E5-4EAC-8CBF-3F693432B497}"/>
              </a:ext>
            </a:extLst>
          </p:cNvPr>
          <p:cNvSpPr txBox="1"/>
          <p:nvPr/>
        </p:nvSpPr>
        <p:spPr>
          <a:xfrm>
            <a:off x="6642691" y="5453555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8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A11E3DF-364D-466E-A82F-6D4C30AAD056}"/>
              </a:ext>
            </a:extLst>
          </p:cNvPr>
          <p:cNvSpPr txBox="1"/>
          <p:nvPr/>
        </p:nvSpPr>
        <p:spPr>
          <a:xfrm>
            <a:off x="6650535" y="6274773"/>
            <a:ext cx="32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4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9E60E7F-00BC-4A43-A360-4A17F0551290}"/>
              </a:ext>
            </a:extLst>
          </p:cNvPr>
          <p:cNvSpPr txBox="1"/>
          <p:nvPr/>
        </p:nvSpPr>
        <p:spPr>
          <a:xfrm>
            <a:off x="6650535" y="309149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7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94ED0E4-EA90-4DE4-8CE7-FD0B25C7B7A0}"/>
              </a:ext>
            </a:extLst>
          </p:cNvPr>
          <p:cNvSpPr txBox="1"/>
          <p:nvPr/>
        </p:nvSpPr>
        <p:spPr>
          <a:xfrm>
            <a:off x="6631227" y="423999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6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175737EA-5376-4397-9FA2-C0D9B8861B27}"/>
              </a:ext>
            </a:extLst>
          </p:cNvPr>
          <p:cNvSpPr txBox="1"/>
          <p:nvPr/>
        </p:nvSpPr>
        <p:spPr>
          <a:xfrm>
            <a:off x="6651600" y="465060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5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5B32F77C-7C0C-45AF-AC0F-0A1842A61354}"/>
              </a:ext>
            </a:extLst>
          </p:cNvPr>
          <p:cNvSpPr txBox="1"/>
          <p:nvPr/>
        </p:nvSpPr>
        <p:spPr>
          <a:xfrm>
            <a:off x="6606513" y="58639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3</a:t>
            </a:r>
            <a:endParaRPr lang="hr-HR" i="1" dirty="0">
              <a:solidFill>
                <a:srgbClr val="7030A0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BECC42D4-85BC-4C4C-BF6F-BBC03509D9C9}"/>
              </a:ext>
            </a:extLst>
          </p:cNvPr>
          <p:cNvSpPr txBox="1"/>
          <p:nvPr/>
        </p:nvSpPr>
        <p:spPr>
          <a:xfrm>
            <a:off x="6656986" y="265201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</a:rPr>
              <a:t>9</a:t>
            </a:r>
            <a:endParaRPr lang="hr-HR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61F65B9F-F31B-4D4D-944C-EC68FAFA8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943" y="2590800"/>
            <a:ext cx="6762113" cy="42672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BA95B93-3F8F-4EAD-9A61-F4FBAA770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6" y="227146"/>
            <a:ext cx="11869806" cy="2219635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E4198E35-971F-4263-BDDD-D961559C751F}"/>
              </a:ext>
            </a:extLst>
          </p:cNvPr>
          <p:cNvSpPr/>
          <p:nvPr/>
        </p:nvSpPr>
        <p:spPr>
          <a:xfrm>
            <a:off x="161096" y="1219200"/>
            <a:ext cx="4539241" cy="41709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A8DBF114-49C7-48CC-8D32-D8E46904DAB1}"/>
              </a:ext>
            </a:extLst>
          </p:cNvPr>
          <p:cNvSpPr/>
          <p:nvPr/>
        </p:nvSpPr>
        <p:spPr>
          <a:xfrm>
            <a:off x="5727032" y="1491916"/>
            <a:ext cx="6303870" cy="9151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93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03877E7-49E8-4DB8-BDEF-B5A4276E2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29000"/>
            <a:ext cx="6436604" cy="3429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F734ACD-76CF-459D-979D-E526D3B7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784" y="0"/>
            <a:ext cx="6762113" cy="42672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82AAA84-A07E-45C1-B70F-F07736A4B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852" y="4216180"/>
            <a:ext cx="2748861" cy="262577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AF15781A-6CE7-4300-B5BF-FC5945CCED60}"/>
              </a:ext>
            </a:extLst>
          </p:cNvPr>
          <p:cNvSpPr txBox="1"/>
          <p:nvPr/>
        </p:nvSpPr>
        <p:spPr>
          <a:xfrm>
            <a:off x="2690056" y="3631405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F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4E53DDE-57C3-4748-A726-CE8ACE1322DE}"/>
              </a:ext>
            </a:extLst>
          </p:cNvPr>
          <p:cNvSpPr txBox="1"/>
          <p:nvPr/>
        </p:nvSpPr>
        <p:spPr>
          <a:xfrm>
            <a:off x="2082237" y="4033702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F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24FA4A6-B3FF-406F-B41A-1B1BF7FD8F8F}"/>
              </a:ext>
            </a:extLst>
          </p:cNvPr>
          <p:cNvSpPr txBox="1"/>
          <p:nvPr/>
        </p:nvSpPr>
        <p:spPr>
          <a:xfrm>
            <a:off x="4118003" y="4396629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T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071487E-B82B-4C40-A5F4-19A6DE19D812}"/>
              </a:ext>
            </a:extLst>
          </p:cNvPr>
          <p:cNvSpPr txBox="1"/>
          <p:nvPr/>
        </p:nvSpPr>
        <p:spPr>
          <a:xfrm>
            <a:off x="3787628" y="4790952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T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43D8A08-71B9-4E62-BA9B-307C1807EDD8}"/>
              </a:ext>
            </a:extLst>
          </p:cNvPr>
          <p:cNvSpPr txBox="1"/>
          <p:nvPr/>
        </p:nvSpPr>
        <p:spPr>
          <a:xfrm>
            <a:off x="5584670" y="5179596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T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49B8058-67A0-409C-801B-B24920C5DA03}"/>
              </a:ext>
            </a:extLst>
          </p:cNvPr>
          <p:cNvSpPr txBox="1"/>
          <p:nvPr/>
        </p:nvSpPr>
        <p:spPr>
          <a:xfrm>
            <a:off x="5603241" y="5569175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F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12FF0CD-A486-44C8-AB35-84BAD4CDFF83}"/>
              </a:ext>
            </a:extLst>
          </p:cNvPr>
          <p:cNvSpPr txBox="1"/>
          <p:nvPr/>
        </p:nvSpPr>
        <p:spPr>
          <a:xfrm>
            <a:off x="2781176" y="5957129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F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D9EA3C4-478B-4394-A827-FAB59F04ACAC}"/>
              </a:ext>
            </a:extLst>
          </p:cNvPr>
          <p:cNvSpPr txBox="1"/>
          <p:nvPr/>
        </p:nvSpPr>
        <p:spPr>
          <a:xfrm>
            <a:off x="2690056" y="6343169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solidFill>
                  <a:srgbClr val="7030A0"/>
                </a:solidFill>
              </a:rPr>
              <a:t>T</a:t>
            </a:r>
            <a:endParaRPr lang="hr-H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323F051-4657-4F21-9FDF-64D169A50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" y="3259889"/>
            <a:ext cx="12192000" cy="2787805"/>
          </a:xfrm>
          <a:prstGeom prst="rect">
            <a:avLst/>
          </a:prstGeom>
        </p:spPr>
      </p:pic>
      <p:pic>
        <p:nvPicPr>
          <p:cNvPr id="4" name="Picture 3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0F0C1FE2-018E-4583-EC5A-C53D62B32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34" y="0"/>
            <a:ext cx="3715966" cy="371596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81923E7-B76A-E88B-6C1C-77E2569DD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5" y="789383"/>
            <a:ext cx="4680502" cy="21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78BC36-AD6F-4F6C-B8E4-411321F4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155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3E4BC18-ABC8-4875-B005-56B89051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916" y="671553"/>
            <a:ext cx="8446168" cy="615383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37DCA2A-33F7-405E-AB8D-824B44C02CAF}"/>
              </a:ext>
            </a:extLst>
          </p:cNvPr>
          <p:cNvSpPr txBox="1"/>
          <p:nvPr/>
        </p:nvSpPr>
        <p:spPr>
          <a:xfrm>
            <a:off x="2107543" y="4645686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piece</a:t>
            </a:r>
            <a:endParaRPr lang="hr-HR" sz="1200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CDA7C2D-E396-4906-9878-06F6D4ABC6E8}"/>
              </a:ext>
            </a:extLst>
          </p:cNvPr>
          <p:cNvSpPr txBox="1"/>
          <p:nvPr/>
        </p:nvSpPr>
        <p:spPr>
          <a:xfrm>
            <a:off x="4352516" y="4645686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rgbClr val="7030A0"/>
                </a:solidFill>
              </a:rPr>
              <a:t>jar</a:t>
            </a:r>
            <a:endParaRPr lang="hr-HR" sz="1200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73917C0-135E-469F-90B1-3D770DBB95CD}"/>
              </a:ext>
            </a:extLst>
          </p:cNvPr>
          <p:cNvSpPr txBox="1"/>
          <p:nvPr/>
        </p:nvSpPr>
        <p:spPr>
          <a:xfrm>
            <a:off x="6571088" y="4674314"/>
            <a:ext cx="858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carton</a:t>
            </a:r>
            <a:endParaRPr lang="hr-HR" sz="1200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9B73D51-FC9F-4C5E-B88D-1B3CD4CE90BA}"/>
              </a:ext>
            </a:extLst>
          </p:cNvPr>
          <p:cNvSpPr txBox="1"/>
          <p:nvPr/>
        </p:nvSpPr>
        <p:spPr>
          <a:xfrm>
            <a:off x="3506935" y="6402299"/>
            <a:ext cx="562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bag</a:t>
            </a:r>
            <a:endParaRPr lang="hr-HR" sz="1200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7AE82F9-15D2-44AF-8CA5-25FD7B59DE26}"/>
              </a:ext>
            </a:extLst>
          </p:cNvPr>
          <p:cNvSpPr txBox="1"/>
          <p:nvPr/>
        </p:nvSpPr>
        <p:spPr>
          <a:xfrm>
            <a:off x="5760039" y="6413243"/>
            <a:ext cx="579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loaf</a:t>
            </a:r>
            <a:endParaRPr lang="hr-HR" sz="1200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C94712B-D5A1-4A33-9DBC-C9A2BA098220}"/>
              </a:ext>
            </a:extLst>
          </p:cNvPr>
          <p:cNvSpPr txBox="1"/>
          <p:nvPr/>
        </p:nvSpPr>
        <p:spPr>
          <a:xfrm>
            <a:off x="8003691" y="6426363"/>
            <a:ext cx="549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can</a:t>
            </a:r>
            <a:endParaRPr lang="hr-HR" sz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ED02132A-A713-49F4-9D7D-F7167D080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359" y="0"/>
            <a:ext cx="9289864" cy="68580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0DACDAA-14B7-4757-B73D-18AF06D4BA82}"/>
              </a:ext>
            </a:extLst>
          </p:cNvPr>
          <p:cNvSpPr txBox="1"/>
          <p:nvPr/>
        </p:nvSpPr>
        <p:spPr>
          <a:xfrm>
            <a:off x="2454442" y="4343400"/>
            <a:ext cx="103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7030A0"/>
                </a:solidFill>
              </a:rPr>
              <a:t>Come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E50477-57A6-48F7-AA76-FB75CB57D067}"/>
              </a:ext>
            </a:extLst>
          </p:cNvPr>
          <p:cNvSpPr txBox="1"/>
          <p:nvPr/>
        </p:nvSpPr>
        <p:spPr>
          <a:xfrm>
            <a:off x="3485152" y="4732835"/>
            <a:ext cx="990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hand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9D830E1-232A-48F8-9FE2-6B096730FC94}"/>
              </a:ext>
            </a:extLst>
          </p:cNvPr>
          <p:cNvSpPr txBox="1"/>
          <p:nvPr/>
        </p:nvSpPr>
        <p:spPr>
          <a:xfrm>
            <a:off x="3894222" y="5131588"/>
            <a:ext cx="103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down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B584507-545D-4177-B9A3-2A13C07BCA64}"/>
              </a:ext>
            </a:extLst>
          </p:cNvPr>
          <p:cNvSpPr txBox="1"/>
          <p:nvPr/>
        </p:nvSpPr>
        <p:spPr>
          <a:xfrm>
            <a:off x="3076091" y="5530112"/>
            <a:ext cx="103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turn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D91FD0E-4CA0-482C-8F5B-C1AA4A49F0E9}"/>
              </a:ext>
            </a:extLst>
          </p:cNvPr>
          <p:cNvSpPr txBox="1"/>
          <p:nvPr/>
        </p:nvSpPr>
        <p:spPr>
          <a:xfrm>
            <a:off x="3120198" y="5906153"/>
            <a:ext cx="103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over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B8E9558-9ACD-4E08-A12B-877645C0732C}"/>
              </a:ext>
            </a:extLst>
          </p:cNvPr>
          <p:cNvSpPr txBox="1"/>
          <p:nvPr/>
        </p:nvSpPr>
        <p:spPr>
          <a:xfrm>
            <a:off x="7094621" y="4299702"/>
            <a:ext cx="344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7030A0"/>
                </a:solidFill>
              </a:rPr>
              <a:t>Hajde, ekipa!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587DF2B-A87A-4759-A8C7-F57C84A86CD2}"/>
              </a:ext>
            </a:extLst>
          </p:cNvPr>
          <p:cNvSpPr txBox="1"/>
          <p:nvPr/>
        </p:nvSpPr>
        <p:spPr>
          <a:xfrm>
            <a:off x="7094621" y="4690849"/>
            <a:ext cx="344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7030A0"/>
                </a:solidFill>
              </a:rPr>
              <a:t>Pomozite mi.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B5C64A3-EAAD-4544-80D9-010A5F16D34E}"/>
              </a:ext>
            </a:extLst>
          </p:cNvPr>
          <p:cNvSpPr txBox="1"/>
          <p:nvPr/>
        </p:nvSpPr>
        <p:spPr>
          <a:xfrm>
            <a:off x="7094621" y="5079487"/>
            <a:ext cx="344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7030A0"/>
                </a:solidFill>
              </a:rPr>
              <a:t>Stišaj muziku. Ne čujem te.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4FC8D00-4A32-46D6-BFDE-AB5A0A1F6565}"/>
              </a:ext>
            </a:extLst>
          </p:cNvPr>
          <p:cNvSpPr txBox="1"/>
          <p:nvPr/>
        </p:nvSpPr>
        <p:spPr>
          <a:xfrm>
            <a:off x="7106653" y="5461112"/>
            <a:ext cx="344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7030A0"/>
                </a:solidFill>
              </a:rPr>
              <a:t>Nemoj je gasiti.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E170B7E8-91A4-4CF7-93A0-8A88C7C76949}"/>
              </a:ext>
            </a:extLst>
          </p:cNvPr>
          <p:cNvSpPr txBox="1"/>
          <p:nvPr/>
        </p:nvSpPr>
        <p:spPr>
          <a:xfrm>
            <a:off x="7094621" y="5855329"/>
            <a:ext cx="4380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7030A0"/>
                </a:solidFill>
              </a:rPr>
              <a:t>Dođite ovamo. Trebam vašu pomoć.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4" name="17-track_17_-_a_birthday_party_part_1">
            <a:hlinkClick r:id="" action="ppaction://media"/>
            <a:extLst>
              <a:ext uri="{FF2B5EF4-FFF2-40B4-BE49-F238E27FC236}">
                <a16:creationId xmlns:a16="http://schemas.microsoft.com/office/drawing/2014/main" id="{5DA05F47-D69E-77E8-AF26-69F9CE679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141" y="1060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233</Words>
  <Application>Microsoft Office PowerPoint</Application>
  <PresentationFormat>Widescreen</PresentationFormat>
  <Paragraphs>138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sustava Office</vt:lpstr>
      <vt:lpstr>  Unit 3: Lesson 10   Are you a foodie?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522</cp:revision>
  <dcterms:created xsi:type="dcterms:W3CDTF">2021-09-01T06:25:32Z</dcterms:created>
  <dcterms:modified xsi:type="dcterms:W3CDTF">2022-11-14T14:30:32Z</dcterms:modified>
</cp:coreProperties>
</file>